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sldIdLst>
    <p:sldId id="256" r:id="rId2"/>
    <p:sldId id="257" r:id="rId3"/>
    <p:sldId id="258" r:id="rId4"/>
    <p:sldId id="260" r:id="rId5"/>
    <p:sldId id="263" r:id="rId6"/>
    <p:sldId id="274" r:id="rId7"/>
    <p:sldId id="264" r:id="rId8"/>
    <p:sldId id="266" r:id="rId9"/>
    <p:sldId id="275" r:id="rId10"/>
    <p:sldId id="276" r:id="rId11"/>
    <p:sldId id="270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9" d="100"/>
          <a:sy n="89" d="100"/>
        </p:scale>
        <p:origin x="29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AppData\Roaming\Microsoft\Excel\Chart%20in%20Microsoft%20PowerPoint%20(version%201).xlsb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Hand Sanitizer Dispenser Using IOT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Start date 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Planning </c:v>
                </c:pt>
                <c:pt idx="1">
                  <c:v>Requirement gathering</c:v>
                </c:pt>
                <c:pt idx="2">
                  <c:v>Designing</c:v>
                </c:pt>
                <c:pt idx="3">
                  <c:v>Development</c:v>
                </c:pt>
                <c:pt idx="4">
                  <c:v>Testing</c:v>
                </c:pt>
                <c:pt idx="5">
                  <c:v>Implementation</c:v>
                </c:pt>
              </c:strCache>
            </c:strRef>
          </c:cat>
          <c:val>
            <c:numRef>
              <c:f>Sheet1!$B$2:$B$7</c:f>
              <c:numCache>
                <c:formatCode>m/d/yyyy</c:formatCode>
                <c:ptCount val="6"/>
                <c:pt idx="0">
                  <c:v>44023</c:v>
                </c:pt>
                <c:pt idx="1">
                  <c:v>44044</c:v>
                </c:pt>
                <c:pt idx="2">
                  <c:v>44058</c:v>
                </c:pt>
                <c:pt idx="3">
                  <c:v>44067</c:v>
                </c:pt>
                <c:pt idx="4">
                  <c:v>44093</c:v>
                </c:pt>
                <c:pt idx="5">
                  <c:v>44102</c:v>
                </c:pt>
              </c:numCache>
            </c:numRef>
          </c:val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Duration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Planning </c:v>
                </c:pt>
                <c:pt idx="1">
                  <c:v>Requirement gathering</c:v>
                </c:pt>
                <c:pt idx="2">
                  <c:v>Designing</c:v>
                </c:pt>
                <c:pt idx="3">
                  <c:v>Development</c:v>
                </c:pt>
                <c:pt idx="4">
                  <c:v>Testing</c:v>
                </c:pt>
                <c:pt idx="5">
                  <c:v>Implementation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20</c:v>
                </c:pt>
                <c:pt idx="1">
                  <c:v>13</c:v>
                </c:pt>
                <c:pt idx="2">
                  <c:v>7</c:v>
                </c:pt>
                <c:pt idx="3">
                  <c:v>25</c:v>
                </c:pt>
                <c:pt idx="4">
                  <c:v>7</c:v>
                </c:pt>
                <c:pt idx="5">
                  <c:v>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7310312"/>
        <c:axId val="197476952"/>
      </c:barChart>
      <c:catAx>
        <c:axId val="19731031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476952"/>
        <c:crosses val="autoZero"/>
        <c:auto val="1"/>
        <c:lblAlgn val="ctr"/>
        <c:lblOffset val="100"/>
        <c:noMultiLvlLbl val="0"/>
      </c:catAx>
      <c:valAx>
        <c:axId val="197476952"/>
        <c:scaling>
          <c:orientation val="minMax"/>
          <c:max val="44128"/>
          <c:min val="44023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310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26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1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93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388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1773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6179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612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6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26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089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163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724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909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74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63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14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844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.arduino.cc/projecthub/MissionCritical/diy-hand-sanitizer-dispenser-using-arduino-143de1" TargetMode="External"/><Relationship Id="rId2" Type="http://schemas.openxmlformats.org/officeDocument/2006/relationships/hyperlink" Target="https://robu.in/automatic-hand-sanitizer-dispenser-using-arduin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hyperlink" Target="https://create.arduino.cc/projecthub/akshayjoseph666/covid-19-automatic-hand-sanitizer-78cf6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5612" y="3330082"/>
            <a:ext cx="7766936" cy="617521"/>
          </a:xfrm>
        </p:spPr>
        <p:txBody>
          <a:bodyPr/>
          <a:lstStyle/>
          <a:p>
            <a:pPr algn="l"/>
            <a:r>
              <a:rPr lang="en-IN" sz="3600" dirty="0" smtClean="0"/>
              <a:t>Hand Sanitizer Dispenser Using IOT </a:t>
            </a:r>
            <a:endParaRPr lang="en-IN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779" y="594025"/>
            <a:ext cx="1878245" cy="140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48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Demonstration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700799" y="6218271"/>
            <a:ext cx="2549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dirty="0" smtClean="0"/>
              <a:t>Video-1 Demonstration</a:t>
            </a:r>
            <a:endParaRPr lang="en-IN" dirty="0"/>
          </a:p>
        </p:txBody>
      </p:sp>
      <p:pic>
        <p:nvPicPr>
          <p:cNvPr id="6" name="Automatic Hand Sanitiizer Dispenser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4676" y="1270000"/>
            <a:ext cx="4101981" cy="4850852"/>
          </a:xfrm>
        </p:spPr>
      </p:pic>
    </p:spTree>
    <p:extLst>
      <p:ext uri="{BB962C8B-B14F-4D97-AF65-F5344CB8AC3E}">
        <p14:creationId xmlns:p14="http://schemas.microsoft.com/office/powerpoint/2010/main" val="2965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566159"/>
          </a:xfrm>
        </p:spPr>
        <p:txBody>
          <a:bodyPr/>
          <a:lstStyle/>
          <a:p>
            <a:r>
              <a:rPr lang="en-IN" dirty="0" smtClean="0"/>
              <a:t>It </a:t>
            </a:r>
            <a:r>
              <a:rPr lang="en-IN" dirty="0"/>
              <a:t>needs low power supply. Without it will not work</a:t>
            </a:r>
            <a:r>
              <a:rPr lang="en-IN" dirty="0" smtClean="0"/>
              <a:t>.</a:t>
            </a:r>
            <a:endParaRPr lang="en-IN" dirty="0"/>
          </a:p>
          <a:p>
            <a:pPr lvl="0"/>
            <a:r>
              <a:rPr lang="en-IN" dirty="0" smtClean="0"/>
              <a:t>Sensor needs </a:t>
            </a:r>
            <a:r>
              <a:rPr lang="en-IN" dirty="0"/>
              <a:t>to be changed </a:t>
            </a:r>
            <a:r>
              <a:rPr lang="en-IN" dirty="0" smtClean="0"/>
              <a:t>if there is problem in it.</a:t>
            </a:r>
            <a:endParaRPr lang="en-IN" dirty="0"/>
          </a:p>
          <a:p>
            <a:pPr marL="0" lv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01" y="2894424"/>
            <a:ext cx="6520441" cy="340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5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7548"/>
          </a:xfrm>
        </p:spPr>
        <p:txBody>
          <a:bodyPr>
            <a:normAutofit fontScale="90000"/>
          </a:bodyPr>
          <a:lstStyle/>
          <a:p>
            <a:r>
              <a:rPr lang="en-IN" dirty="0"/>
              <a:t>Conclusion</a:t>
            </a:r>
            <a:br>
              <a:rPr lang="en-IN" dirty="0"/>
            </a:b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1632247"/>
            <a:ext cx="8596668" cy="4622761"/>
          </a:xfrm>
        </p:spPr>
        <p:txBody>
          <a:bodyPr>
            <a:normAutofit/>
          </a:bodyPr>
          <a:lstStyle/>
          <a:p>
            <a:r>
              <a:rPr lang="en-IN" dirty="0" smtClean="0"/>
              <a:t>Using hand sanitizer and wearing mask are two most important precautionary steps that should be taken by mankind.</a:t>
            </a:r>
          </a:p>
          <a:p>
            <a:r>
              <a:rPr lang="en-IN" dirty="0" smtClean="0"/>
              <a:t>The term Hand sanitizer dispenser would help people from touching the sanitizer bottle for sanitizations purposes.</a:t>
            </a:r>
          </a:p>
          <a:p>
            <a:r>
              <a:rPr lang="en-IN" dirty="0" smtClean="0"/>
              <a:t>It would help people to secure their life more to fight against corona virus.</a:t>
            </a:r>
          </a:p>
          <a:p>
            <a:r>
              <a:rPr lang="en-IN" dirty="0" smtClean="0"/>
              <a:t>Even touching simple sanitizer bottle could be so harmful to people that’s why this project is best fit for it.</a:t>
            </a:r>
          </a:p>
          <a:p>
            <a:r>
              <a:rPr lang="en-IN" dirty="0" smtClean="0"/>
              <a:t>Hence, The Hand sanitizer dispenser would save the people life from the dangerous virus corona and will make people healthy and safe in this crucial time as well as in future.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101" y="153823"/>
            <a:ext cx="1566016" cy="147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1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2510247" cy="706452"/>
          </a:xfrm>
        </p:spPr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517905"/>
            <a:ext cx="8996055" cy="2447344"/>
          </a:xfrm>
        </p:spPr>
        <p:txBody>
          <a:bodyPr>
            <a:normAutofit/>
          </a:bodyPr>
          <a:lstStyle/>
          <a:p>
            <a:pPr lvl="0">
              <a:buFont typeface="+mj-lt"/>
              <a:buAutoNum type="arabicPeriod"/>
            </a:pPr>
            <a:r>
              <a:rPr lang="en-IN" dirty="0">
                <a:hlinkClick r:id="rId2"/>
              </a:rPr>
              <a:t>https://robu.in/automatic-hand-sanitizer-dispenser-using-arduino</a:t>
            </a:r>
            <a:r>
              <a:rPr lang="en-IN" dirty="0" smtClean="0">
                <a:hlinkClick r:id="rId2"/>
              </a:rPr>
              <a:t>/</a:t>
            </a:r>
            <a:endParaRPr lang="en-IN" dirty="0" smtClean="0"/>
          </a:p>
          <a:p>
            <a:pPr lvl="0">
              <a:buFont typeface="+mj-lt"/>
              <a:buAutoNum type="arabicPeriod"/>
            </a:pPr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create.arduino.cc/projecthub/MissionCritical/diy-hand-sanitizer-dispenser-using-arduino-143de1</a:t>
            </a:r>
            <a:endParaRPr lang="en-IN" dirty="0" smtClean="0"/>
          </a:p>
          <a:p>
            <a:pPr lvl="0">
              <a:buFont typeface="+mj-lt"/>
              <a:buAutoNum type="arabicPeriod"/>
            </a:pPr>
            <a:r>
              <a:rPr lang="en-IN" dirty="0" smtClean="0">
                <a:hlinkClick r:id="rId4"/>
              </a:rPr>
              <a:t>https://create.arduino.cc/projecthub/akshayjoseph666/covid-19-automatic-hand-sanitizer-78cf6b</a:t>
            </a:r>
            <a:endParaRPr lang="en-IN" dirty="0" smtClean="0"/>
          </a:p>
          <a:p>
            <a:pPr lvl="0">
              <a:buFont typeface="+mj-lt"/>
              <a:buAutoNum type="arabicPeriod"/>
            </a:pPr>
            <a:r>
              <a:rPr lang="en-IN" u="sng" dirty="0">
                <a:solidFill>
                  <a:schemeClr val="accent1"/>
                </a:solidFill>
              </a:rPr>
              <a:t>https://techatronic.com/how-to-make-automatic-hand-sanitizer-using-arduino/</a:t>
            </a:r>
          </a:p>
          <a:p>
            <a:pPr marL="0" lvl="0" indent="0">
              <a:buNone/>
            </a:pPr>
            <a:endParaRPr lang="en-IN" dirty="0" smtClean="0"/>
          </a:p>
          <a:p>
            <a:pPr lvl="0">
              <a:buFont typeface="+mj-lt"/>
              <a:buAutoNum type="arabicPeriod"/>
            </a:pPr>
            <a:endParaRPr lang="en-IN" dirty="0" smtClean="0">
              <a:solidFill>
                <a:srgbClr val="92D05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581" y="4076300"/>
            <a:ext cx="4025069" cy="185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4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11"/>
          <a:stretch/>
        </p:blipFill>
        <p:spPr>
          <a:xfrm>
            <a:off x="2427007" y="2498934"/>
            <a:ext cx="5366758" cy="370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72768"/>
            <a:ext cx="8596668" cy="917448"/>
          </a:xfrm>
        </p:spPr>
        <p:txBody>
          <a:bodyPr/>
          <a:lstStyle/>
          <a:p>
            <a:r>
              <a:rPr lang="en-IN" dirty="0" smtClean="0"/>
              <a:t>Overview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94517"/>
            <a:ext cx="8596668" cy="3899531"/>
          </a:xfrm>
        </p:spPr>
        <p:txBody>
          <a:bodyPr>
            <a:normAutofit fontScale="85000" lnSpcReduction="20000"/>
          </a:bodyPr>
          <a:lstStyle/>
          <a:p>
            <a:r>
              <a:rPr lang="en-IN" sz="2000" dirty="0" smtClean="0"/>
              <a:t>Problem statement</a:t>
            </a:r>
            <a:endParaRPr lang="en-IN" sz="2000" dirty="0"/>
          </a:p>
          <a:p>
            <a:r>
              <a:rPr lang="en-IN" sz="2000" dirty="0" smtClean="0"/>
              <a:t>Proposed </a:t>
            </a:r>
            <a:r>
              <a:rPr lang="en-IN" sz="2000" dirty="0"/>
              <a:t>System </a:t>
            </a:r>
          </a:p>
          <a:p>
            <a:r>
              <a:rPr lang="en-IN" sz="2000" dirty="0" smtClean="0"/>
              <a:t>Hardware </a:t>
            </a:r>
            <a:r>
              <a:rPr lang="en-IN" sz="2000" dirty="0"/>
              <a:t>and Software </a:t>
            </a:r>
            <a:r>
              <a:rPr lang="en-IN" sz="2000" dirty="0" smtClean="0"/>
              <a:t>Requirements</a:t>
            </a:r>
          </a:p>
          <a:p>
            <a:r>
              <a:rPr lang="en-IN" sz="2000" dirty="0" smtClean="0"/>
              <a:t>Block Diagram</a:t>
            </a:r>
          </a:p>
          <a:p>
            <a:r>
              <a:rPr lang="en-IN" sz="2000" dirty="0" smtClean="0"/>
              <a:t>Gantt chart</a:t>
            </a:r>
            <a:endParaRPr lang="en-IN" sz="2000" dirty="0"/>
          </a:p>
          <a:p>
            <a:r>
              <a:rPr lang="en-IN" sz="2000" dirty="0" smtClean="0"/>
              <a:t>Implementation</a:t>
            </a:r>
            <a:r>
              <a:rPr lang="en-IN" sz="2000" dirty="0"/>
              <a:t> </a:t>
            </a:r>
            <a:r>
              <a:rPr lang="en-IN" sz="2000" dirty="0" smtClean="0"/>
              <a:t>Details</a:t>
            </a:r>
          </a:p>
          <a:p>
            <a:r>
              <a:rPr lang="en-IN" sz="2000" dirty="0" smtClean="0"/>
              <a:t>Snapshots</a:t>
            </a:r>
          </a:p>
          <a:p>
            <a:r>
              <a:rPr lang="en-IN" sz="2000" dirty="0" smtClean="0"/>
              <a:t>Demonstration</a:t>
            </a:r>
            <a:endParaRPr lang="en-IN" sz="2000" dirty="0"/>
          </a:p>
          <a:p>
            <a:r>
              <a:rPr lang="en-IN" sz="2000" dirty="0" smtClean="0"/>
              <a:t>Limitations </a:t>
            </a:r>
            <a:endParaRPr lang="en-IN" sz="2000" dirty="0"/>
          </a:p>
          <a:p>
            <a:r>
              <a:rPr lang="en-IN" sz="2000" dirty="0" smtClean="0"/>
              <a:t>Conclusion</a:t>
            </a:r>
            <a:endParaRPr lang="en-IN" sz="2000" dirty="0"/>
          </a:p>
          <a:p>
            <a:r>
              <a:rPr lang="en-IN" sz="2000" dirty="0" smtClean="0"/>
              <a:t>References</a:t>
            </a:r>
            <a:endParaRPr lang="en-IN" sz="20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53"/>
          <a:stretch/>
        </p:blipFill>
        <p:spPr>
          <a:xfrm>
            <a:off x="5841831" y="1894516"/>
            <a:ext cx="3084708" cy="38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31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079145"/>
            <a:ext cx="3715204" cy="70645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Problem statement 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63640"/>
            <a:ext cx="8596668" cy="3619314"/>
          </a:xfrm>
        </p:spPr>
        <p:txBody>
          <a:bodyPr/>
          <a:lstStyle/>
          <a:p>
            <a:r>
              <a:rPr lang="en-US" dirty="0"/>
              <a:t>As </a:t>
            </a:r>
            <a:r>
              <a:rPr lang="en-US" dirty="0" smtClean="0"/>
              <a:t>human </a:t>
            </a:r>
            <a:r>
              <a:rPr lang="en-US" dirty="0"/>
              <a:t>know that COVID-19 disease is spreading wildly and our government and doctors are telling us that we can avoid this disease by washing hands regularly</a:t>
            </a:r>
            <a:r>
              <a:rPr lang="en-US" dirty="0" smtClean="0"/>
              <a:t>.</a:t>
            </a:r>
            <a:endParaRPr lang="en-US" dirty="0"/>
          </a:p>
          <a:p>
            <a:pPr algn="just"/>
            <a:r>
              <a:rPr lang="en-US" dirty="0" smtClean="0"/>
              <a:t>In </a:t>
            </a:r>
            <a:r>
              <a:rPr lang="en-US" dirty="0"/>
              <a:t>this current scenario of Global Outbreak, I</a:t>
            </a:r>
            <a:r>
              <a:rPr lang="en-US" dirty="0" smtClean="0"/>
              <a:t>t </a:t>
            </a:r>
            <a:r>
              <a:rPr lang="en-US" dirty="0"/>
              <a:t>is advised by WHO (World Health Organization) to maintain Healthy Hand Wash and Sanitation Habits, but the main problem is the way </a:t>
            </a:r>
            <a:r>
              <a:rPr lang="en-US" dirty="0" smtClean="0"/>
              <a:t>people </a:t>
            </a:r>
            <a:r>
              <a:rPr lang="en-US" dirty="0"/>
              <a:t>do it</a:t>
            </a:r>
            <a:r>
              <a:rPr lang="en-US" dirty="0" smtClean="0"/>
              <a:t>,</a:t>
            </a:r>
          </a:p>
          <a:p>
            <a:pPr algn="just"/>
            <a:r>
              <a:rPr lang="en-US" dirty="0" smtClean="0"/>
              <a:t>mankind </a:t>
            </a:r>
            <a:r>
              <a:rPr lang="en-US" dirty="0"/>
              <a:t>always have to physically touch the hand sanitizer bottle to wash </a:t>
            </a:r>
            <a:r>
              <a:rPr lang="en-US" dirty="0" smtClean="0"/>
              <a:t>their </a:t>
            </a:r>
            <a:r>
              <a:rPr lang="en-US" dirty="0"/>
              <a:t>hands, which can be a trouble in this pandemic situation</a:t>
            </a:r>
            <a:r>
              <a:rPr lang="en-US" dirty="0" smtClean="0"/>
              <a:t>,</a:t>
            </a:r>
          </a:p>
          <a:p>
            <a:pPr algn="just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covid-19 virus can stick on surfaces and unknowingly </a:t>
            </a:r>
            <a:r>
              <a:rPr lang="en-US" dirty="0" smtClean="0"/>
              <a:t>people </a:t>
            </a:r>
            <a:r>
              <a:rPr lang="en-US" dirty="0"/>
              <a:t>might get effected just because of </a:t>
            </a:r>
            <a:r>
              <a:rPr lang="en-US" dirty="0" smtClean="0"/>
              <a:t>their </a:t>
            </a:r>
            <a:r>
              <a:rPr lang="en-US" dirty="0"/>
              <a:t>sanitizer bottle as </a:t>
            </a:r>
            <a:r>
              <a:rPr lang="en-US" dirty="0" smtClean="0"/>
              <a:t>they </a:t>
            </a:r>
            <a:r>
              <a:rPr lang="en-US" dirty="0"/>
              <a:t>are touching it every time you come from outside</a:t>
            </a:r>
            <a:r>
              <a:rPr lang="en-US" dirty="0" smtClean="0"/>
              <a:t>.</a:t>
            </a:r>
          </a:p>
          <a:p>
            <a:pPr algn="just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" b="4039"/>
          <a:stretch/>
        </p:blipFill>
        <p:spPr>
          <a:xfrm>
            <a:off x="7417750" y="587723"/>
            <a:ext cx="1856252" cy="130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4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System 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1057"/>
            <a:ext cx="8596668" cy="4450306"/>
          </a:xfrm>
        </p:spPr>
        <p:txBody>
          <a:bodyPr>
            <a:normAutofit/>
          </a:bodyPr>
          <a:lstStyle/>
          <a:p>
            <a:pPr algn="just"/>
            <a:r>
              <a:rPr lang="en-IN" dirty="0" smtClean="0"/>
              <a:t>Hand sanitizer dispenser </a:t>
            </a:r>
            <a:r>
              <a:rPr lang="en-IN" dirty="0"/>
              <a:t>is implemented to provide safety </a:t>
            </a:r>
            <a:r>
              <a:rPr lang="en-IN" dirty="0" smtClean="0"/>
              <a:t>to mankind.</a:t>
            </a:r>
          </a:p>
          <a:p>
            <a:pPr algn="just"/>
            <a:r>
              <a:rPr lang="en-US" dirty="0"/>
              <a:t>The term would help people by making them not to touch </a:t>
            </a:r>
            <a:r>
              <a:rPr lang="en-US" dirty="0" smtClean="0"/>
              <a:t>the sanitizer </a:t>
            </a:r>
            <a:r>
              <a:rPr lang="en-US" dirty="0"/>
              <a:t>bottle or similar object</a:t>
            </a:r>
            <a:r>
              <a:rPr lang="en-US" dirty="0" smtClean="0"/>
              <a:t>.</a:t>
            </a:r>
          </a:p>
          <a:p>
            <a:pPr algn="just"/>
            <a:r>
              <a:rPr lang="en-IN" dirty="0" smtClean="0"/>
              <a:t>The hand sanitizer dispenser mainly consists of very basic </a:t>
            </a:r>
            <a:r>
              <a:rPr lang="en-IN" dirty="0" err="1" smtClean="0"/>
              <a:t>bottle,arduino,DC</a:t>
            </a:r>
            <a:r>
              <a:rPr lang="en-IN" dirty="0" smtClean="0"/>
              <a:t> water pump(5v) with pipe and ultrasonic sensor.</a:t>
            </a:r>
          </a:p>
          <a:p>
            <a:pPr algn="just"/>
            <a:r>
              <a:rPr lang="en-US" dirty="0"/>
              <a:t>When </a:t>
            </a:r>
            <a:r>
              <a:rPr lang="en-US" dirty="0" smtClean="0"/>
              <a:t>people </a:t>
            </a:r>
            <a:r>
              <a:rPr lang="en-US" dirty="0"/>
              <a:t>place </a:t>
            </a:r>
            <a:r>
              <a:rPr lang="en-US" dirty="0" smtClean="0"/>
              <a:t>their</a:t>
            </a:r>
            <a:r>
              <a:rPr lang="en-US" dirty="0"/>
              <a:t> hand in front of the </a:t>
            </a:r>
            <a:r>
              <a:rPr lang="en-US" dirty="0" smtClean="0"/>
              <a:t>ultrasonic </a:t>
            </a:r>
            <a:r>
              <a:rPr lang="en-US" dirty="0"/>
              <a:t>sensor, it will </a:t>
            </a:r>
            <a:r>
              <a:rPr lang="en-US" dirty="0" smtClean="0"/>
              <a:t>indicate </a:t>
            </a:r>
            <a:r>
              <a:rPr lang="en-US" dirty="0"/>
              <a:t>to the </a:t>
            </a:r>
            <a:r>
              <a:rPr lang="en-US" dirty="0" err="1"/>
              <a:t>Arduino</a:t>
            </a:r>
            <a:r>
              <a:rPr lang="en-US" dirty="0"/>
              <a:t> to measure the distance from </a:t>
            </a:r>
            <a:r>
              <a:rPr lang="en-US" dirty="0" smtClean="0"/>
              <a:t>the </a:t>
            </a:r>
            <a:r>
              <a:rPr lang="en-US" dirty="0"/>
              <a:t>object (here the hand). </a:t>
            </a:r>
            <a:endParaRPr lang="en-US" dirty="0" smtClean="0"/>
          </a:p>
          <a:p>
            <a:pPr algn="just"/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the </a:t>
            </a:r>
            <a:r>
              <a:rPr lang="en-US" dirty="0" smtClean="0"/>
              <a:t>object(hand) is in </a:t>
            </a:r>
            <a:r>
              <a:rPr lang="en-US" dirty="0"/>
              <a:t>the desired range, </a:t>
            </a:r>
            <a:r>
              <a:rPr lang="en-US" dirty="0" err="1"/>
              <a:t>Arduino</a:t>
            </a:r>
            <a:r>
              <a:rPr lang="en-US" dirty="0"/>
              <a:t> </a:t>
            </a:r>
            <a:r>
              <a:rPr lang="en-US" dirty="0" smtClean="0"/>
              <a:t>would turn the pump on.</a:t>
            </a:r>
          </a:p>
          <a:p>
            <a:pPr algn="just"/>
            <a:r>
              <a:rPr lang="en-US" dirty="0" smtClean="0"/>
              <a:t>So, Like this way Hand sanitizer dispenser </a:t>
            </a:r>
            <a:r>
              <a:rPr lang="en-US" dirty="0"/>
              <a:t>would prevent the chances of </a:t>
            </a:r>
            <a:r>
              <a:rPr lang="en-US" dirty="0" smtClean="0"/>
              <a:t>getting </a:t>
            </a:r>
            <a:r>
              <a:rPr lang="en-US" dirty="0"/>
              <a:t>corona virus </a:t>
            </a:r>
            <a:r>
              <a:rPr lang="en-US" dirty="0" smtClean="0"/>
              <a:t>by </a:t>
            </a:r>
            <a:r>
              <a:rPr lang="en-US" dirty="0"/>
              <a:t>humans.</a:t>
            </a:r>
            <a:endParaRPr lang="en-IN" dirty="0"/>
          </a:p>
          <a:p>
            <a:pPr algn="just"/>
            <a:endParaRPr lang="en-US" dirty="0" smtClean="0"/>
          </a:p>
          <a:p>
            <a:pPr algn="just"/>
            <a:endParaRPr lang="en-I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974" y="196553"/>
            <a:ext cx="2991028" cy="128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4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29996"/>
            <a:ext cx="8596668" cy="586811"/>
          </a:xfrm>
        </p:spPr>
        <p:txBody>
          <a:bodyPr>
            <a:normAutofit fontScale="90000"/>
          </a:bodyPr>
          <a:lstStyle/>
          <a:p>
            <a:r>
              <a:rPr lang="en-IN" dirty="0"/>
              <a:t>Hardware and Software </a:t>
            </a:r>
            <a:r>
              <a:rPr lang="en-IN" dirty="0" smtClean="0"/>
              <a:t>Requirements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235410"/>
            <a:ext cx="8596668" cy="355863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Hardware Requirements :-</a:t>
            </a:r>
          </a:p>
          <a:p>
            <a:pPr marL="0" indent="0">
              <a:buNone/>
            </a:pPr>
            <a:r>
              <a:rPr lang="en-IN" dirty="0" smtClean="0"/>
              <a:t>     1.Arduino </a:t>
            </a:r>
            <a:r>
              <a:rPr lang="en-IN" dirty="0"/>
              <a:t>UNO </a:t>
            </a:r>
            <a:r>
              <a:rPr lang="en-IN" dirty="0" smtClean="0"/>
              <a:t>Microcontroller Or </a:t>
            </a:r>
            <a:r>
              <a:rPr lang="en-IN" dirty="0" err="1" smtClean="0"/>
              <a:t>Arduino</a:t>
            </a:r>
            <a:r>
              <a:rPr lang="en-IN" dirty="0" smtClean="0"/>
              <a:t> Nano</a:t>
            </a:r>
            <a:endParaRPr lang="en-IN" dirty="0"/>
          </a:p>
          <a:p>
            <a:pPr marL="0" lvl="0" indent="0">
              <a:buNone/>
            </a:pPr>
            <a:r>
              <a:rPr lang="en-IN" dirty="0" smtClean="0"/>
              <a:t>     2.Bread board(Mini)</a:t>
            </a:r>
            <a:endParaRPr lang="en-IN" dirty="0"/>
          </a:p>
          <a:p>
            <a:pPr marL="0" lvl="0" indent="0">
              <a:buNone/>
            </a:pPr>
            <a:r>
              <a:rPr lang="en-IN" dirty="0" smtClean="0"/>
              <a:t>     3.Jumper wires</a:t>
            </a:r>
            <a:endParaRPr lang="en-IN" dirty="0"/>
          </a:p>
          <a:p>
            <a:pPr marL="0" lvl="0" indent="0">
              <a:buNone/>
            </a:pPr>
            <a:r>
              <a:rPr lang="en-IN" dirty="0" smtClean="0"/>
              <a:t>     4.DC Water pump(5v)</a:t>
            </a:r>
            <a:endParaRPr lang="en-IN" dirty="0"/>
          </a:p>
          <a:p>
            <a:pPr marL="0" lvl="0" indent="0">
              <a:buNone/>
            </a:pPr>
            <a:r>
              <a:rPr lang="en-IN" dirty="0" smtClean="0"/>
              <a:t>     5.Ultrasonic sensor</a:t>
            </a:r>
          </a:p>
          <a:p>
            <a:pPr marL="0" lvl="0" indent="0">
              <a:buNone/>
            </a:pPr>
            <a:r>
              <a:rPr lang="en-IN" dirty="0" smtClean="0"/>
              <a:t>     6.Relay</a:t>
            </a:r>
          </a:p>
          <a:p>
            <a:r>
              <a:rPr lang="en-IN" dirty="0" smtClean="0"/>
              <a:t>Software Requirements :-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1.Arduino IDE</a:t>
            </a:r>
          </a:p>
          <a:p>
            <a:pPr>
              <a:buFont typeface="+mj-lt"/>
              <a:buAutoNum type="arabicPeriod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22" y="222889"/>
            <a:ext cx="3102124" cy="126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7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Block Diagram</a:t>
            </a:r>
            <a:endParaRPr lang="en-IN" dirty="0"/>
          </a:p>
        </p:txBody>
      </p:sp>
      <p:pic>
        <p:nvPicPr>
          <p:cNvPr id="5" name="image1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86101" y="1930400"/>
            <a:ext cx="5579134" cy="38413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43350" y="6016239"/>
            <a:ext cx="2264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 smtClean="0"/>
              <a:t>Figure-1 Block Diagram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85603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Hand Sanitizer Dispenser Gantt Chart</a:t>
            </a:r>
            <a:endParaRPr lang="en-IN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6968150"/>
              </p:ext>
            </p:extLst>
          </p:nvPr>
        </p:nvGraphicFramePr>
        <p:xfrm>
          <a:off x="1281870" y="1844943"/>
          <a:ext cx="7095003" cy="3866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049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808119"/>
            <a:ext cx="5185081" cy="688848"/>
          </a:xfrm>
        </p:spPr>
        <p:txBody>
          <a:bodyPr/>
          <a:lstStyle/>
          <a:p>
            <a:r>
              <a:rPr lang="en-IN" dirty="0"/>
              <a:t>Implementation 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61274"/>
            <a:ext cx="8596668" cy="4257515"/>
          </a:xfrm>
        </p:spPr>
        <p:txBody>
          <a:bodyPr/>
          <a:lstStyle/>
          <a:p>
            <a:pPr algn="just"/>
            <a:r>
              <a:rPr lang="en-US" dirty="0" smtClean="0"/>
              <a:t>First </a:t>
            </a:r>
            <a:r>
              <a:rPr lang="en-US" dirty="0"/>
              <a:t>and the most important thing that would be needed for this build is Alcohol Based Hand Rub or Hand Sanitizer bottle suggested by W.H.O. ( world health organization </a:t>
            </a:r>
            <a:r>
              <a:rPr lang="en-US" dirty="0" smtClean="0"/>
              <a:t>)</a:t>
            </a:r>
          </a:p>
          <a:p>
            <a:pPr algn="just"/>
            <a:r>
              <a:rPr lang="en-IN" dirty="0" smtClean="0"/>
              <a:t>The bottle would be having pipe and water pump within it and the pump would be directly connected to </a:t>
            </a:r>
            <a:r>
              <a:rPr lang="en-IN" dirty="0" err="1" smtClean="0"/>
              <a:t>arduino</a:t>
            </a:r>
            <a:r>
              <a:rPr lang="en-IN" dirty="0" smtClean="0"/>
              <a:t> UNO.</a:t>
            </a:r>
          </a:p>
          <a:p>
            <a:pPr algn="just"/>
            <a:r>
              <a:rPr lang="en-IN" dirty="0" smtClean="0"/>
              <a:t>The ultrasonic sensor (which would sense the hand movements) will be directly connected to </a:t>
            </a:r>
            <a:r>
              <a:rPr lang="en-IN" dirty="0" err="1" smtClean="0"/>
              <a:t>arduino</a:t>
            </a:r>
            <a:r>
              <a:rPr lang="en-IN" dirty="0" smtClean="0"/>
              <a:t> UNO.</a:t>
            </a:r>
          </a:p>
          <a:p>
            <a:pPr algn="just"/>
            <a:r>
              <a:rPr lang="en-IN" dirty="0"/>
              <a:t>Whenever the hand would come close to the bottle the ultrasonic sensor would immediately sense it and </a:t>
            </a:r>
            <a:r>
              <a:rPr lang="en-IN" dirty="0" err="1"/>
              <a:t>arduino</a:t>
            </a:r>
            <a:r>
              <a:rPr lang="en-IN" dirty="0"/>
              <a:t> would start the DC pump and By that, sanitizer would come out from pipe(which is connected to pump) and will serve it to human’s hands.</a:t>
            </a:r>
          </a:p>
          <a:p>
            <a:pPr algn="just"/>
            <a:r>
              <a:rPr lang="en-IN" dirty="0" smtClean="0"/>
              <a:t>When there is no movement detected by ultrasonic sensor the pump would remain off.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15" y="111095"/>
            <a:ext cx="3188151" cy="175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71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Snapshots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26" y="1930400"/>
            <a:ext cx="3106806" cy="38814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608" y="1930400"/>
            <a:ext cx="3445063" cy="38814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35441" y="6201179"/>
            <a:ext cx="237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dirty="0" smtClean="0"/>
              <a:t>Figure-2 Idle position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5335866" y="6201179"/>
            <a:ext cx="3294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dirty="0" smtClean="0"/>
              <a:t>Figure-3 After Hand Detection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071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970</TotalTime>
  <Words>540</Words>
  <Application>Microsoft Office PowerPoint</Application>
  <PresentationFormat>Widescreen</PresentationFormat>
  <Paragraphs>64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Hand Sanitizer Dispenser Using IOT </vt:lpstr>
      <vt:lpstr>Overview</vt:lpstr>
      <vt:lpstr>Problem statement  </vt:lpstr>
      <vt:lpstr>Proposed System  </vt:lpstr>
      <vt:lpstr>Hardware and Software Requirements</vt:lpstr>
      <vt:lpstr>Block Diagram</vt:lpstr>
      <vt:lpstr>Hand Sanitizer Dispenser Gantt Chart</vt:lpstr>
      <vt:lpstr>Implementation Details</vt:lpstr>
      <vt:lpstr>Snapshots</vt:lpstr>
      <vt:lpstr>Demonstration</vt:lpstr>
      <vt:lpstr>Limitations  </vt:lpstr>
      <vt:lpstr>Conclusion </vt:lpstr>
      <vt:lpstr>References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Rutvik Desai</dc:creator>
  <cp:lastModifiedBy>Rutvik Desai</cp:lastModifiedBy>
  <cp:revision>75</cp:revision>
  <dcterms:created xsi:type="dcterms:W3CDTF">2020-04-02T07:50:55Z</dcterms:created>
  <dcterms:modified xsi:type="dcterms:W3CDTF">2021-05-10T10:00:37Z</dcterms:modified>
</cp:coreProperties>
</file>